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9" r:id="rId5"/>
    <p:sldId id="257" r:id="rId6"/>
    <p:sldId id="258" r:id="rId7"/>
    <p:sldId id="260" r:id="rId8"/>
    <p:sldId id="262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CFF6C0-29E9-DEA1-3D48-037D5AA7ABEC}" v="6" dt="2026-06-09T08:15:46.3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1B705-177B-472A-9678-30855C5649F0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115246-EBA7-4BB0-B6CC-3FDA8027B73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2060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50E7D0-3B50-8E43-1697-81C34F1B8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C2CCA20-EAD8-3E59-E363-AE19D5C2A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6BD8EFE-8079-8D66-68DC-366561BEF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FED1-B419-4ABA-8A46-6992AAFD384D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E603C46-23DE-96CD-58A8-4548BD0B6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4BA79C8-CEC0-2611-5EB3-DA0805B8B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3FCC7-2AB1-4787-A2AE-CDB27787B31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3524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6867C8-FD10-0DC2-2DFA-74818C6DC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4133C98-AABC-A96A-8FEE-1262E53E71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F718042-3B86-93DC-4428-296CB722C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FED1-B419-4ABA-8A46-6992AAFD384D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2214686-61B8-C0BB-6E8E-923555462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48A30EA-C4EC-CEE1-584D-1E47423E3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3FCC7-2AB1-4787-A2AE-CDB27787B31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630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7B74FC0-6FB7-6419-0319-3CE9889E96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D1629E3-3616-53C3-E554-680BED82E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BD5B97-70C5-F2F5-0DD1-DD2E0B429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FED1-B419-4ABA-8A46-6992AAFD384D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C355630-7AC5-8AF9-4BF8-80B8E52D4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7CF6CE6-B975-4943-1476-0E7D85954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3FCC7-2AB1-4787-A2AE-CDB27787B31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0522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5A20DE-82DF-891E-7B27-D0EECD5A0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225D276-7B6E-BB01-B9FF-16E153011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DD2E629-9C83-9880-1B7A-27B977818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FED1-B419-4ABA-8A46-6992AAFD384D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24931FF-C7B8-4979-AA57-B59254A9D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AB42957-ABE0-D203-6CB0-B6320CCB6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3FCC7-2AB1-4787-A2AE-CDB27787B31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8120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78980B-8775-5F14-845C-9E576AB24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193BF66-DED4-887B-F3A7-483125C22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6C0C991-BB8D-4ABD-AA5C-AD9B13BCC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FED1-B419-4ABA-8A46-6992AAFD384D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828E01-B353-7D2F-801D-F5513B49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063DDBE-8ACC-98AB-12BF-21EDD51E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3FCC7-2AB1-4787-A2AE-CDB27787B31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5365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F7FD48-BCE7-4DE8-C595-A8C6C69D7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68F7E1A-FB54-632D-1927-249629272B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67078BB-EC4F-713E-47BA-350064C359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978F838-8EBC-BF1B-F4E4-71859CCBF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FED1-B419-4ABA-8A46-6992AAFD384D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35D6F4E-5376-4277-289B-44763302B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BC87376-D09D-4E3F-655C-01D0C7829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3FCC7-2AB1-4787-A2AE-CDB27787B31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7307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489771-B6AA-DD39-9B14-B81D648F7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5D501E3-7A29-C63F-E45D-1BACB4184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5DBA11B-55DF-BB0F-6AD7-464391B0A4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D8AB784-879C-6EE5-B45C-1B8156542B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85398B2-1FD4-398D-92AA-EBD58DA573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98AA579-EEB4-D497-3BB6-4EFFD12B9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FED1-B419-4ABA-8A46-6992AAFD384D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EA1E8A5-3D96-6E8F-4DC8-850D48547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25EC717-357C-73C7-F002-CFCF6C2CA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3FCC7-2AB1-4787-A2AE-CDB27787B31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6565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82F17-5E1D-7AF4-5C05-43DE04248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9E17D1D-C265-8A1B-4861-B4961EBEF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FED1-B419-4ABA-8A46-6992AAFD384D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B717558-2420-0EF7-25E9-4ACB8A981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074E06F-A800-3E92-2210-9EC23E82C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3FCC7-2AB1-4787-A2AE-CDB27787B31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7906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D16C8FC-B1DA-9269-F58E-A586CAAAF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FED1-B419-4ABA-8A46-6992AAFD384D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5019A61-053C-B426-8ABD-1D0E90447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4BFDB7C-2250-1E65-E9E4-4C73A4372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3FCC7-2AB1-4787-A2AE-CDB27787B31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7879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E1AAD9-4F13-9132-BF8C-39FC1BDFB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B7C36F-416F-E979-1EC8-7CC77531E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9DA318A-7696-1271-A7D3-EB5265D3AA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AFA4F16-9D2A-11A5-5F49-579638C8B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FED1-B419-4ABA-8A46-6992AAFD384D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5F5043C-8EC9-FE76-E6CF-CE3AF03B2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60D2C36-3D46-4C40-0138-4F36635D2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3FCC7-2AB1-4787-A2AE-CDB27787B31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8602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E33679-2CD9-184D-9F92-CB3AF6FB0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84528A0-2934-45F1-C203-E24CED851C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9A38DE5-6E92-3150-6886-88CFEE22E5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421C4EF-636C-0213-E137-BFBDC838F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FFED1-B419-4ABA-8A46-6992AAFD384D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19A60A2-7B95-5847-213F-2D056C05C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3D44074-BCDC-5DA3-7E93-1F8850E1D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3FCC7-2AB1-4787-A2AE-CDB27787B31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5790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E588FD9-35E4-ECCB-BB0E-F8EE0C68A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68DAB44-0B05-5C1A-5D2C-41D9D9FD0F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240C57C-6799-B634-CE87-70C1B09654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6FFED1-B419-4ABA-8A46-6992AAFD384D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F4B9779-F2FF-90EE-DEFB-C2EC1742B8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6C05547-0861-FDDC-D077-3CF23D23AD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03FCC7-2AB1-4787-A2AE-CDB27787B31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6497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1293230-B0F6-45B1-96D1-13D18E242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A1E0707-4985-454B-ACE0-4855BB558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3444DCF-3290-3902-DFDE-661318E38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427" y="609599"/>
            <a:ext cx="3686174" cy="13228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voorbeeld</a:t>
            </a:r>
            <a:r>
              <a:rPr lang="en-US" sz="2800" b="1" dirty="0">
                <a:effectLst/>
              </a:rPr>
              <a:t> </a:t>
            </a:r>
            <a:br>
              <a:rPr lang="en-US" sz="2800" dirty="0">
                <a:effectLst/>
              </a:rPr>
            </a:br>
            <a:endParaRPr lang="en-US" sz="28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082CC17A-F941-2761-FE84-2DEAD7A8F149}"/>
              </a:ext>
            </a:extLst>
          </p:cNvPr>
          <p:cNvSpPr txBox="1"/>
          <p:nvPr/>
        </p:nvSpPr>
        <p:spPr>
          <a:xfrm>
            <a:off x="733427" y="2194101"/>
            <a:ext cx="3543298" cy="3973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Afbeelding 1 = oude plattegrond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Afbeelding 2 = nieuwe plattegrond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1 ste verdieping Begane grond blijft gelijk</a:t>
            </a:r>
          </a:p>
        </p:txBody>
      </p:sp>
      <p:pic>
        <p:nvPicPr>
          <p:cNvPr id="5" name="Afbeelding 4" descr="Afbeelding met tekst, schermopname, Rechthoek, diagram&#10;&#10;Automatisch gegenereerde beschrijving">
            <a:extLst>
              <a:ext uri="{FF2B5EF4-FFF2-40B4-BE49-F238E27FC236}">
                <a16:creationId xmlns:a16="http://schemas.microsoft.com/office/drawing/2014/main" id="{70C849C9-E01C-620B-8979-241573FE9C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3" t="8362" r="6969" b="8542"/>
          <a:stretch/>
        </p:blipFill>
        <p:spPr>
          <a:xfrm>
            <a:off x="3961389" y="1255543"/>
            <a:ext cx="3811011" cy="4496892"/>
          </a:xfrm>
          <a:prstGeom prst="rect">
            <a:avLst/>
          </a:prstGeom>
        </p:spPr>
      </p:pic>
      <p:pic>
        <p:nvPicPr>
          <p:cNvPr id="4" name="Tijdelijke aanduiding voor inhoud 3" descr="Afbeelding met diagram, Rechthoek, schermopname, Plattegrond&#10;&#10;Automatisch gegenereerde beschrijving">
            <a:extLst>
              <a:ext uri="{FF2B5EF4-FFF2-40B4-BE49-F238E27FC236}">
                <a16:creationId xmlns:a16="http://schemas.microsoft.com/office/drawing/2014/main" id="{84DEA910-8F95-597A-5855-4C1728D2A2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5" t="9642" r="16699" b="11243"/>
          <a:stretch/>
        </p:blipFill>
        <p:spPr bwMode="auto">
          <a:xfrm>
            <a:off x="8097348" y="1105565"/>
            <a:ext cx="4054150" cy="4838035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34645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1293230-B0F6-45B1-96D1-13D18E242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A1E0707-4985-454B-ACE0-4855BB558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810BDCA-802C-3687-FD9A-EA70650DA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427" y="180651"/>
            <a:ext cx="3686174" cy="1322888"/>
          </a:xfrm>
        </p:spPr>
        <p:txBody>
          <a:bodyPr>
            <a:normAutofit/>
          </a:bodyPr>
          <a:lstStyle/>
          <a:p>
            <a:br>
              <a:rPr lang="nl-NL" sz="2800" b="1" dirty="0"/>
            </a:br>
            <a:br>
              <a:rPr lang="nl-NL" sz="2800" b="1" dirty="0"/>
            </a:br>
            <a:r>
              <a:rPr lang="nl-NL" sz="2800" b="1"/>
              <a:t>Tweede verdieping 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4B0C6CC-35EB-3516-B76B-F298C9E9D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427" y="2194101"/>
            <a:ext cx="3543298" cy="3973337"/>
          </a:xfrm>
        </p:spPr>
        <p:txBody>
          <a:bodyPr>
            <a:normAutofit/>
          </a:bodyPr>
          <a:lstStyle/>
          <a:p>
            <a:r>
              <a:rPr lang="en-US" sz="2000" dirty="0" err="1"/>
              <a:t>Afbeelding</a:t>
            </a:r>
            <a:r>
              <a:rPr lang="en-US" sz="2000" dirty="0"/>
              <a:t> 3 </a:t>
            </a:r>
            <a:r>
              <a:rPr lang="en-US" sz="2000" dirty="0" err="1"/>
              <a:t>oude</a:t>
            </a:r>
            <a:r>
              <a:rPr lang="en-US" sz="2000" dirty="0"/>
              <a:t> </a:t>
            </a:r>
            <a:r>
              <a:rPr lang="en-US" sz="2000" dirty="0" err="1"/>
              <a:t>plattegrond</a:t>
            </a:r>
            <a:endParaRPr lang="en-US" sz="2000" dirty="0"/>
          </a:p>
          <a:p>
            <a:r>
              <a:rPr lang="en-US" sz="2000" dirty="0"/>
              <a:t> </a:t>
            </a:r>
            <a:r>
              <a:rPr lang="en-US" sz="2000" dirty="0" err="1"/>
              <a:t>afbeelding</a:t>
            </a:r>
            <a:r>
              <a:rPr lang="en-US" sz="2000" dirty="0"/>
              <a:t> 4 </a:t>
            </a:r>
            <a:r>
              <a:rPr lang="en-US" sz="2000" dirty="0" err="1"/>
              <a:t>nieuwe</a:t>
            </a:r>
            <a:r>
              <a:rPr lang="en-US" sz="2000" dirty="0"/>
              <a:t> </a:t>
            </a:r>
            <a:r>
              <a:rPr lang="en-US" sz="2000" dirty="0" err="1"/>
              <a:t>Plattegrond</a:t>
            </a:r>
            <a:r>
              <a:rPr lang="en-US" sz="2000" dirty="0"/>
              <a:t> </a:t>
            </a:r>
          </a:p>
          <a:p>
            <a:endParaRPr lang="en-US" sz="2000" dirty="0"/>
          </a:p>
          <a:p>
            <a:r>
              <a:rPr lang="en-US" sz="2000" dirty="0"/>
              <a:t>Extra </a:t>
            </a:r>
            <a:r>
              <a:rPr lang="en-US" sz="2000" dirty="0" err="1"/>
              <a:t>muur</a:t>
            </a:r>
            <a:r>
              <a:rPr lang="en-US" sz="2000" dirty="0"/>
              <a:t> op de </a:t>
            </a:r>
            <a:r>
              <a:rPr lang="en-US" sz="2000" dirty="0" err="1"/>
              <a:t>overloop</a:t>
            </a:r>
            <a:r>
              <a:rPr lang="en-US" sz="2000" dirty="0"/>
              <a:t>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CCF09F8-0D79-ABBB-B6DE-E843D5ED5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037" y="1097902"/>
            <a:ext cx="3686174" cy="5175791"/>
          </a:xfrm>
          <a:prstGeom prst="rect">
            <a:avLst/>
          </a:prstGeom>
        </p:spPr>
      </p:pic>
      <p:pic>
        <p:nvPicPr>
          <p:cNvPr id="7" name="Tijdelijke aanduiding voor inhoud 6" descr="Afbeelding met tekst, schermopname, diagram, Rechthoek&#10;&#10;Automatisch gegenereerde beschrijving">
            <a:extLst>
              <a:ext uri="{FF2B5EF4-FFF2-40B4-BE49-F238E27FC236}">
                <a16:creationId xmlns:a16="http://schemas.microsoft.com/office/drawing/2014/main" id="{264D12E9-BD14-70B3-085C-0C98A00035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7" t="4894" r="18499" b="13646"/>
          <a:stretch/>
        </p:blipFill>
        <p:spPr>
          <a:xfrm>
            <a:off x="8842342" y="1097902"/>
            <a:ext cx="3225538" cy="5069536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4160042C-94BE-DC1B-5BFF-5DA3B0438A90}"/>
              </a:ext>
            </a:extLst>
          </p:cNvPr>
          <p:cNvSpPr txBox="1"/>
          <p:nvPr/>
        </p:nvSpPr>
        <p:spPr>
          <a:xfrm>
            <a:off x="6030024" y="6273693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Afbeelding 3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F03A5ACD-0ED4-1719-75E0-A212505AA1AD}"/>
              </a:ext>
            </a:extLst>
          </p:cNvPr>
          <p:cNvSpPr txBox="1"/>
          <p:nvPr/>
        </p:nvSpPr>
        <p:spPr>
          <a:xfrm>
            <a:off x="9655011" y="616743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Afbeelding 4</a:t>
            </a:r>
          </a:p>
        </p:txBody>
      </p:sp>
    </p:spTree>
    <p:extLst>
      <p:ext uri="{BB962C8B-B14F-4D97-AF65-F5344CB8AC3E}">
        <p14:creationId xmlns:p14="http://schemas.microsoft.com/office/powerpoint/2010/main" val="2818329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13">
            <a:extLst>
              <a:ext uri="{FF2B5EF4-FFF2-40B4-BE49-F238E27FC236}">
                <a16:creationId xmlns:a16="http://schemas.microsoft.com/office/drawing/2014/main" id="{61293230-B0F6-45B1-96D1-13D18E242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A1E0707-4985-454B-ACE0-4855BB558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1DF439-0C2D-642E-E13A-174363842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427" y="609599"/>
            <a:ext cx="3686174" cy="1322888"/>
          </a:xfrm>
        </p:spPr>
        <p:txBody>
          <a:bodyPr>
            <a:normAutofit/>
          </a:bodyPr>
          <a:lstStyle/>
          <a:p>
            <a:r>
              <a:rPr lang="nl-NL" sz="2800" b="1" dirty="0"/>
              <a:t>3</a:t>
            </a:r>
            <a:r>
              <a:rPr lang="nl-NL" sz="2800" b="1" baseline="30000" dirty="0"/>
              <a:t>de</a:t>
            </a:r>
            <a:r>
              <a:rPr lang="nl-NL" sz="2800" b="1" dirty="0"/>
              <a:t> verdieping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3E21252-70C7-4882-9A37-A56733B21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20" y="1769228"/>
            <a:ext cx="3321556" cy="3973337"/>
          </a:xfrm>
        </p:spPr>
        <p:txBody>
          <a:bodyPr>
            <a:normAutofit/>
          </a:bodyPr>
          <a:lstStyle/>
          <a:p>
            <a:r>
              <a:rPr lang="en-US" sz="2000" dirty="0" err="1"/>
              <a:t>Afbeelding</a:t>
            </a:r>
            <a:r>
              <a:rPr lang="en-US" sz="2000" dirty="0"/>
              <a:t> 5 </a:t>
            </a:r>
            <a:r>
              <a:rPr lang="en-US" sz="2000" dirty="0" err="1"/>
              <a:t>oude</a:t>
            </a:r>
            <a:r>
              <a:rPr lang="en-US" sz="2000" dirty="0"/>
              <a:t> </a:t>
            </a:r>
            <a:r>
              <a:rPr lang="en-US" sz="2000" dirty="0" err="1"/>
              <a:t>plattegrond</a:t>
            </a:r>
            <a:r>
              <a:rPr lang="en-US" sz="2000" dirty="0"/>
              <a:t> </a:t>
            </a:r>
          </a:p>
          <a:p>
            <a:r>
              <a:rPr lang="en-US" sz="2000" dirty="0" err="1"/>
              <a:t>Afbeelding</a:t>
            </a:r>
            <a:r>
              <a:rPr lang="en-US" sz="2000" dirty="0"/>
              <a:t> 6 </a:t>
            </a:r>
            <a:r>
              <a:rPr lang="en-US" sz="2000" dirty="0" err="1"/>
              <a:t>nieuwe</a:t>
            </a:r>
            <a:r>
              <a:rPr lang="en-US" sz="2000" dirty="0"/>
              <a:t> </a:t>
            </a:r>
            <a:r>
              <a:rPr lang="en-US" sz="2000" dirty="0" err="1"/>
              <a:t>plattegrond</a:t>
            </a:r>
            <a:endParaRPr lang="en-US" sz="2000" dirty="0"/>
          </a:p>
          <a:p>
            <a:r>
              <a:rPr lang="en-US" sz="2000" dirty="0" err="1"/>
              <a:t>Cv</a:t>
            </a:r>
            <a:r>
              <a:rPr lang="en-US" sz="2000" dirty="0"/>
              <a:t> – </a:t>
            </a:r>
            <a:r>
              <a:rPr lang="en-US" sz="2000" dirty="0" err="1"/>
              <a:t>ketel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washok</a:t>
            </a:r>
            <a:r>
              <a:rPr lang="en-US" sz="2000" dirty="0"/>
              <a:t> </a:t>
            </a:r>
            <a:r>
              <a:rPr lang="en-US" sz="2000" dirty="0" err="1"/>
              <a:t>samengevoegd</a:t>
            </a:r>
            <a:endParaRPr lang="en-US" sz="2000" dirty="0"/>
          </a:p>
          <a:p>
            <a:r>
              <a:rPr lang="en-US" sz="2000" dirty="0" err="1"/>
              <a:t>Badkamer</a:t>
            </a:r>
            <a:r>
              <a:rPr lang="en-US" sz="2000" dirty="0"/>
              <a:t> (s-pot) </a:t>
            </a:r>
            <a:r>
              <a:rPr lang="en-US" sz="2000" dirty="0" err="1"/>
              <a:t>toegevoegd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76DC4D5-00A3-CFD7-E11A-F90D693B8E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790" y="1558965"/>
            <a:ext cx="4503521" cy="4486799"/>
          </a:xfrm>
          <a:prstGeom prst="rect">
            <a:avLst/>
          </a:prstGeom>
        </p:spPr>
      </p:pic>
      <p:pic>
        <p:nvPicPr>
          <p:cNvPr id="7" name="Tijdelijke aanduiding voor inhoud 6" descr="Afbeelding met diagram, schermopname, Rechthoek, schets&#10;&#10;Automatisch gegenereerde beschrijving">
            <a:extLst>
              <a:ext uri="{FF2B5EF4-FFF2-40B4-BE49-F238E27FC236}">
                <a16:creationId xmlns:a16="http://schemas.microsoft.com/office/drawing/2014/main" id="{781D345F-637F-568E-7100-E3D2EC9F18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7" t="10472" r="19483" b="15577"/>
          <a:stretch/>
        </p:blipFill>
        <p:spPr>
          <a:xfrm>
            <a:off x="7510311" y="1745725"/>
            <a:ext cx="4157433" cy="4113277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204C4409-AE57-5B3D-0D6D-5915B273FAD9}"/>
              </a:ext>
            </a:extLst>
          </p:cNvPr>
          <p:cNvSpPr txBox="1"/>
          <p:nvPr/>
        </p:nvSpPr>
        <p:spPr>
          <a:xfrm>
            <a:off x="4458450" y="6045764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Afbeelding 5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9C9D44A-A8BE-8A73-0218-E3AFA75F264E}"/>
              </a:ext>
            </a:extLst>
          </p:cNvPr>
          <p:cNvSpPr txBox="1"/>
          <p:nvPr/>
        </p:nvSpPr>
        <p:spPr>
          <a:xfrm>
            <a:off x="8772881" y="6045762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Afbeelding 6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2239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10BDCA-802C-3687-FD9A-EA70650DA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427" y="609599"/>
            <a:ext cx="3686174" cy="1322888"/>
          </a:xfrm>
        </p:spPr>
        <p:txBody>
          <a:bodyPr>
            <a:normAutofit/>
          </a:bodyPr>
          <a:lstStyle/>
          <a:p>
            <a:r>
              <a:rPr lang="nl-NL" sz="2800" b="1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 voorbeeld</a:t>
            </a:r>
            <a:br>
              <a:rPr lang="nl-NL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nl-NL" sz="280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4B0C6CC-35EB-3516-B76B-F298C9E9D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427" y="2194101"/>
            <a:ext cx="3543298" cy="3973337"/>
          </a:xfrm>
        </p:spPr>
        <p:txBody>
          <a:bodyPr>
            <a:normAutofit/>
          </a:bodyPr>
          <a:lstStyle/>
          <a:p>
            <a:r>
              <a:rPr lang="en-US" sz="2000" dirty="0" err="1"/>
              <a:t>Afbeelding</a:t>
            </a:r>
            <a:r>
              <a:rPr lang="en-US" sz="2000" dirty="0"/>
              <a:t> 7 </a:t>
            </a:r>
            <a:r>
              <a:rPr lang="en-US" sz="2000" dirty="0" err="1"/>
              <a:t>oude</a:t>
            </a:r>
            <a:r>
              <a:rPr lang="en-US" sz="2000" dirty="0"/>
              <a:t> </a:t>
            </a:r>
            <a:r>
              <a:rPr lang="en-US" sz="2000" dirty="0" err="1"/>
              <a:t>plattegrond</a:t>
            </a:r>
            <a:endParaRPr lang="en-US" sz="2000" dirty="0"/>
          </a:p>
          <a:p>
            <a:r>
              <a:rPr lang="en-US" sz="2000" dirty="0"/>
              <a:t> </a:t>
            </a:r>
            <a:r>
              <a:rPr lang="en-US" sz="2000" dirty="0" err="1"/>
              <a:t>afbeelding</a:t>
            </a:r>
            <a:r>
              <a:rPr lang="en-US" sz="2000" dirty="0"/>
              <a:t> 8 </a:t>
            </a:r>
            <a:r>
              <a:rPr lang="en-US" sz="2000" dirty="0" err="1"/>
              <a:t>nieuwe</a:t>
            </a:r>
            <a:r>
              <a:rPr lang="en-US" sz="2000" dirty="0"/>
              <a:t> </a:t>
            </a:r>
            <a:r>
              <a:rPr lang="en-US" sz="2000" dirty="0" err="1"/>
              <a:t>Plattegrond</a:t>
            </a:r>
            <a:r>
              <a:rPr lang="en-US" sz="2000" dirty="0"/>
              <a:t> </a:t>
            </a:r>
          </a:p>
          <a:p>
            <a:endParaRPr lang="en-US" sz="2000" dirty="0"/>
          </a:p>
          <a:p>
            <a:r>
              <a:rPr lang="en-US" sz="2000" dirty="0"/>
              <a:t>Extra </a:t>
            </a:r>
            <a:r>
              <a:rPr lang="en-US" sz="2000" dirty="0" err="1"/>
              <a:t>muur</a:t>
            </a:r>
            <a:r>
              <a:rPr lang="en-US" sz="2000" dirty="0"/>
              <a:t> op de </a:t>
            </a:r>
            <a:r>
              <a:rPr lang="en-US" sz="2000" dirty="0" err="1"/>
              <a:t>overloop</a:t>
            </a:r>
            <a:endParaRPr lang="en-US" sz="2000" dirty="0"/>
          </a:p>
          <a:p>
            <a:r>
              <a:rPr lang="en-US" sz="2000" dirty="0"/>
              <a:t>Extra Toilet 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CCF09F8-0D79-ABBB-B6DE-E843D5ED5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45126" y="1485829"/>
            <a:ext cx="3946873" cy="4501314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4160042C-94BE-DC1B-5BFF-5DA3B0438A90}"/>
              </a:ext>
            </a:extLst>
          </p:cNvPr>
          <p:cNvSpPr txBox="1"/>
          <p:nvPr/>
        </p:nvSpPr>
        <p:spPr>
          <a:xfrm>
            <a:off x="6030024" y="6273693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Afbeelding 7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F03A5ACD-0ED4-1719-75E0-A212505AA1AD}"/>
              </a:ext>
            </a:extLst>
          </p:cNvPr>
          <p:cNvSpPr txBox="1"/>
          <p:nvPr/>
        </p:nvSpPr>
        <p:spPr>
          <a:xfrm>
            <a:off x="9655011" y="616743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Afbeelding 8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90DECA3-FF22-E2B1-0551-F7B409F354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1990" y="1638573"/>
            <a:ext cx="3510383" cy="416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426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1DF439-0C2D-642E-E13A-174363842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426" y="609599"/>
            <a:ext cx="4704847" cy="1322888"/>
          </a:xfrm>
        </p:spPr>
        <p:txBody>
          <a:bodyPr>
            <a:noAutofit/>
          </a:bodyPr>
          <a:lstStyle/>
          <a:p>
            <a:r>
              <a:rPr lang="nl-NL" sz="2800" b="1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voorbeeld</a:t>
            </a:r>
            <a:br>
              <a:rPr lang="nl-NL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nl-NL" sz="2800" b="1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Verdieping 1  </a:t>
            </a:r>
            <a:br>
              <a:rPr lang="nl-NL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nl-NL" sz="2800" b="1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3E21252-70C7-4882-9A37-A56733B21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20" y="1769228"/>
            <a:ext cx="3321556" cy="3973337"/>
          </a:xfrm>
        </p:spPr>
        <p:txBody>
          <a:bodyPr>
            <a:normAutofit/>
          </a:bodyPr>
          <a:lstStyle/>
          <a:p>
            <a:r>
              <a:rPr lang="en-US" sz="2000" dirty="0" err="1"/>
              <a:t>Afbeelding</a:t>
            </a:r>
            <a:r>
              <a:rPr lang="en-US" sz="2000" dirty="0"/>
              <a:t> 9 </a:t>
            </a:r>
            <a:r>
              <a:rPr lang="en-US" sz="2000" dirty="0" err="1"/>
              <a:t>oude</a:t>
            </a:r>
            <a:r>
              <a:rPr lang="en-US" sz="2000" dirty="0"/>
              <a:t> </a:t>
            </a:r>
            <a:r>
              <a:rPr lang="en-US" sz="2000" dirty="0" err="1"/>
              <a:t>plattegrond</a:t>
            </a:r>
            <a:r>
              <a:rPr lang="en-US" sz="2000" dirty="0"/>
              <a:t> </a:t>
            </a:r>
          </a:p>
          <a:p>
            <a:r>
              <a:rPr lang="en-US" sz="2000" dirty="0" err="1"/>
              <a:t>Afbeelding</a:t>
            </a:r>
            <a:r>
              <a:rPr lang="en-US" sz="2000" dirty="0"/>
              <a:t> 10 </a:t>
            </a:r>
            <a:r>
              <a:rPr lang="en-US" sz="2000" dirty="0" err="1"/>
              <a:t>nieuwe</a:t>
            </a:r>
            <a:r>
              <a:rPr lang="en-US" sz="2000" dirty="0"/>
              <a:t> </a:t>
            </a:r>
            <a:r>
              <a:rPr lang="en-US" sz="2000" dirty="0" err="1"/>
              <a:t>plattegrond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204C4409-AE57-5B3D-0D6D-5915B273FAD9}"/>
              </a:ext>
            </a:extLst>
          </p:cNvPr>
          <p:cNvSpPr txBox="1"/>
          <p:nvPr/>
        </p:nvSpPr>
        <p:spPr>
          <a:xfrm>
            <a:off x="4458450" y="6045764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Afbeelding 9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9C9D44A-A8BE-8A73-0218-E3AFA75F264E}"/>
              </a:ext>
            </a:extLst>
          </p:cNvPr>
          <p:cNvSpPr txBox="1"/>
          <p:nvPr/>
        </p:nvSpPr>
        <p:spPr>
          <a:xfrm>
            <a:off x="8772881" y="6045762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Afbeelding 10</a:t>
            </a:r>
          </a:p>
        </p:txBody>
      </p:sp>
      <p:pic>
        <p:nvPicPr>
          <p:cNvPr id="3" name="Afbeelding 2" descr="Afbeelding met diagram, schermopname, Rechthoek, tekst&#10;&#10;Automatisch gegenereerde beschrijving">
            <a:extLst>
              <a:ext uri="{FF2B5EF4-FFF2-40B4-BE49-F238E27FC236}">
                <a16:creationId xmlns:a16="http://schemas.microsoft.com/office/drawing/2014/main" id="{F9885FF9-2660-38FC-1959-63C8969995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0" t="9026" r="15574" b="13555"/>
          <a:stretch/>
        </p:blipFill>
        <p:spPr bwMode="auto">
          <a:xfrm>
            <a:off x="7241886" y="1092978"/>
            <a:ext cx="4266552" cy="48805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FF1680B-B980-4452-777E-FDB3319EC0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853" t="29920" r="30704" b="23250"/>
          <a:stretch/>
        </p:blipFill>
        <p:spPr>
          <a:xfrm>
            <a:off x="3566562" y="1318661"/>
            <a:ext cx="3447947" cy="45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86674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890FC15F529B4BBADD7D7B7E4C803B" ma:contentTypeVersion="3" ma:contentTypeDescription="Een nieuw document maken." ma:contentTypeScope="" ma:versionID="cc01cc27163cf3bbbd2de3ed72b2faae">
  <xsd:schema xmlns:xsd="http://www.w3.org/2001/XMLSchema" xmlns:xs="http://www.w3.org/2001/XMLSchema" xmlns:p="http://schemas.microsoft.com/office/2006/metadata/properties" xmlns:ns2="c12f249b-dd88-4a05-bbb9-6d3ce06a6eef" targetNamespace="http://schemas.microsoft.com/office/2006/metadata/properties" ma:root="true" ma:fieldsID="054197f16033c445d2ee1da84cbf8c54" ns2:_="">
    <xsd:import namespace="c12f249b-dd88-4a05-bbb9-6d3ce06a6e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2f249b-dd88-4a05-bbb9-6d3ce06a6e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BE4E5E-D4D8-4B57-8143-895C2BB6A68F}">
  <ds:schemaRefs>
    <ds:schemaRef ds:uri="http://schemas.microsoft.com/office/2006/metadata/properties"/>
    <ds:schemaRef ds:uri="http://schemas.microsoft.com/office/infopath/2007/PartnerControls"/>
    <ds:schemaRef ds:uri="fae79050-6493-4eb0-8bad-08b05a39420e"/>
    <ds:schemaRef ds:uri="http://schemas.microsoft.com/sharepoint/v3/fields"/>
    <ds:schemaRef ds:uri="1db37763-3b11-43ea-b217-d6fc65b96b7d"/>
  </ds:schemaRefs>
</ds:datastoreItem>
</file>

<file path=customXml/itemProps2.xml><?xml version="1.0" encoding="utf-8"?>
<ds:datastoreItem xmlns:ds="http://schemas.openxmlformats.org/officeDocument/2006/customXml" ds:itemID="{EB24170E-4345-4B08-96BE-CE700D0A08A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E6F56BB-2FB9-48D8-8686-FA877E8A31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2f249b-dd88-4a05-bbb9-6d3ce06a6e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115</Words>
  <Application>Microsoft Office PowerPoint</Application>
  <PresentationFormat>Widescreen</PresentationFormat>
  <Paragraphs>32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Kantoorthema</vt:lpstr>
      <vt:lpstr> voorbeeld  </vt:lpstr>
      <vt:lpstr>  Tweede verdieping </vt:lpstr>
      <vt:lpstr>3de verdieping</vt:lpstr>
      <vt:lpstr> voorbeeld </vt:lpstr>
      <vt:lpstr>voorbeeld Verdieping 1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Floris den Heeten</dc:creator>
  <cp:lastModifiedBy>Remco Mijnen</cp:lastModifiedBy>
  <cp:revision>7</cp:revision>
  <dcterms:created xsi:type="dcterms:W3CDTF">2024-09-30T10:57:03Z</dcterms:created>
  <dcterms:modified xsi:type="dcterms:W3CDTF">2026-06-17T15:09:24Z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0x01010007890FC15F529B4BBADD7D7B7E4C803B</vt:lpwstr>
  </property>
</Properties>
</file>